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6-trait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brief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57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and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you are actually writing about.</a:t>
            </a:r>
          </a:p>
          <a:p>
            <a:pPr lvl="1"/>
            <a:r>
              <a:rPr lang="en-US" sz="3200" dirty="0" smtClean="0"/>
              <a:t>Stay focused, stay on topic.</a:t>
            </a:r>
          </a:p>
          <a:p>
            <a:pPr lvl="1"/>
            <a:r>
              <a:rPr lang="en-US" sz="3200" dirty="0" smtClean="0"/>
              <a:t>Write to your thesis statement.</a:t>
            </a:r>
          </a:p>
          <a:p>
            <a:pPr lvl="1"/>
            <a:r>
              <a:rPr lang="en-US" sz="3200" dirty="0" smtClean="0"/>
              <a:t>Use evidence (concrete details)</a:t>
            </a:r>
          </a:p>
          <a:p>
            <a:pPr lvl="1"/>
            <a:r>
              <a:rPr lang="en-US" sz="3200" dirty="0" smtClean="0"/>
              <a:t>Don’t summarize</a:t>
            </a:r>
          </a:p>
          <a:p>
            <a:pPr lvl="1"/>
            <a:r>
              <a:rPr lang="en-US" sz="3200" dirty="0" smtClean="0"/>
              <a:t>Give original thoughts and opinions</a:t>
            </a:r>
          </a:p>
        </p:txBody>
      </p:sp>
    </p:spTree>
    <p:extLst>
      <p:ext uri="{BB962C8B-B14F-4D97-AF65-F5344CB8AC3E}">
        <p14:creationId xmlns:p14="http://schemas.microsoft.com/office/powerpoint/2010/main" val="152222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way your essay sounds</a:t>
            </a:r>
          </a:p>
          <a:p>
            <a:pPr lvl="1"/>
            <a:r>
              <a:rPr lang="en-US" sz="2800" dirty="0" smtClean="0"/>
              <a:t>Know your audience</a:t>
            </a:r>
          </a:p>
          <a:p>
            <a:pPr lvl="1"/>
            <a:r>
              <a:rPr lang="en-US" sz="2800" dirty="0" smtClean="0"/>
              <a:t>Be appropriate for your topic</a:t>
            </a:r>
          </a:p>
          <a:p>
            <a:pPr lvl="1"/>
            <a:r>
              <a:rPr lang="en-US" sz="2800" dirty="0" smtClean="0"/>
              <a:t>Know your purpose</a:t>
            </a:r>
          </a:p>
          <a:p>
            <a:pPr lvl="2"/>
            <a:r>
              <a:rPr lang="en-US" sz="2400" dirty="0" smtClean="0"/>
              <a:t>Persuade</a:t>
            </a:r>
          </a:p>
          <a:p>
            <a:pPr lvl="2"/>
            <a:r>
              <a:rPr lang="en-US" sz="2400" dirty="0" smtClean="0"/>
              <a:t>Inform</a:t>
            </a:r>
          </a:p>
          <a:p>
            <a:pPr lvl="2"/>
            <a:r>
              <a:rPr lang="en-US" sz="2400" dirty="0" smtClean="0"/>
              <a:t>Entertain</a:t>
            </a:r>
          </a:p>
        </p:txBody>
      </p:sp>
    </p:spTree>
    <p:extLst>
      <p:ext uri="{BB962C8B-B14F-4D97-AF65-F5344CB8AC3E}">
        <p14:creationId xmlns:p14="http://schemas.microsoft.com/office/powerpoint/2010/main" val="68284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logical order of your essay</a:t>
            </a:r>
          </a:p>
          <a:p>
            <a:pPr lvl="1"/>
            <a:r>
              <a:rPr lang="en-US" sz="2400" dirty="0" smtClean="0"/>
              <a:t>The key word is </a:t>
            </a:r>
            <a:r>
              <a:rPr lang="en-US" sz="2400" b="1" dirty="0" smtClean="0"/>
              <a:t>logical</a:t>
            </a:r>
          </a:p>
          <a:p>
            <a:pPr lvl="1"/>
            <a:r>
              <a:rPr lang="en-US" sz="2400" dirty="0" smtClean="0"/>
              <a:t>Order of sentences in a paragraph</a:t>
            </a:r>
          </a:p>
          <a:p>
            <a:pPr lvl="1"/>
            <a:r>
              <a:rPr lang="en-US" sz="2400" dirty="0" smtClean="0"/>
              <a:t>Order of paragraphs in an essay</a:t>
            </a:r>
          </a:p>
          <a:p>
            <a:pPr lvl="1"/>
            <a:r>
              <a:rPr lang="en-US" sz="2400" dirty="0" smtClean="0"/>
              <a:t>Intro and conclusion:</a:t>
            </a:r>
          </a:p>
          <a:p>
            <a:pPr lvl="2"/>
            <a:r>
              <a:rPr lang="en-US" sz="2000" dirty="0" smtClean="0"/>
              <a:t>Paragraphs</a:t>
            </a:r>
          </a:p>
          <a:p>
            <a:pPr lvl="2"/>
            <a:r>
              <a:rPr lang="en-US" sz="2000" dirty="0" smtClean="0"/>
              <a:t>Sentences</a:t>
            </a:r>
          </a:p>
          <a:p>
            <a:pPr lvl="1"/>
            <a:r>
              <a:rPr lang="en-US" sz="2400" dirty="0" smtClean="0"/>
              <a:t>Transition words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92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words you choose to use in your essay</a:t>
            </a:r>
          </a:p>
          <a:p>
            <a:pPr lvl="1"/>
            <a:r>
              <a:rPr lang="en-US" sz="2800" dirty="0" smtClean="0"/>
              <a:t>Affects voice</a:t>
            </a:r>
          </a:p>
          <a:p>
            <a:pPr lvl="1"/>
            <a:r>
              <a:rPr lang="en-US" sz="2800" dirty="0" smtClean="0"/>
              <a:t>Don’t be repetitive</a:t>
            </a:r>
          </a:p>
          <a:p>
            <a:pPr lvl="1"/>
            <a:r>
              <a:rPr lang="en-US" sz="2800" dirty="0" smtClean="0"/>
              <a:t>Don’t try to “sound intelligent”</a:t>
            </a:r>
          </a:p>
          <a:p>
            <a:pPr lvl="1"/>
            <a:r>
              <a:rPr lang="en-US" sz="2800" dirty="0" smtClean="0"/>
              <a:t>Be efficient, not wordy</a:t>
            </a:r>
          </a:p>
          <a:p>
            <a:pPr lvl="1"/>
            <a:r>
              <a:rPr lang="en-US" sz="2800" dirty="0" smtClean="0"/>
              <a:t>Think about the connotation of the word</a:t>
            </a:r>
          </a:p>
          <a:p>
            <a:pPr lvl="1"/>
            <a:r>
              <a:rPr lang="en-US" sz="2800" dirty="0" smtClean="0"/>
              <a:t>Use appropriate transitions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651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 Fluency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 flow of your sentences in your essay.</a:t>
            </a:r>
          </a:p>
          <a:p>
            <a:pPr lvl="1"/>
            <a:r>
              <a:rPr lang="en-US" dirty="0" smtClean="0"/>
              <a:t>Use variety</a:t>
            </a:r>
          </a:p>
          <a:p>
            <a:pPr lvl="2"/>
            <a:r>
              <a:rPr lang="en-US" dirty="0" smtClean="0"/>
              <a:t>Simple</a:t>
            </a:r>
          </a:p>
          <a:p>
            <a:pPr lvl="2"/>
            <a:r>
              <a:rPr lang="en-US" dirty="0" smtClean="0"/>
              <a:t>Compound</a:t>
            </a:r>
          </a:p>
          <a:p>
            <a:pPr lvl="2"/>
            <a:r>
              <a:rPr lang="en-US" dirty="0" smtClean="0"/>
              <a:t>Complex</a:t>
            </a:r>
          </a:p>
          <a:p>
            <a:pPr lvl="1"/>
            <a:r>
              <a:rPr lang="en-US" dirty="0" smtClean="0"/>
              <a:t>Vary the way sentences begin</a:t>
            </a:r>
          </a:p>
          <a:p>
            <a:pPr lvl="1"/>
            <a:r>
              <a:rPr lang="en-US" dirty="0" smtClean="0"/>
              <a:t>Vary sentence structures</a:t>
            </a:r>
          </a:p>
          <a:p>
            <a:pPr lvl="1"/>
            <a:r>
              <a:rPr lang="en-US" dirty="0" smtClean="0"/>
              <a:t>Avoid:</a:t>
            </a:r>
          </a:p>
          <a:p>
            <a:pPr lvl="2"/>
            <a:r>
              <a:rPr lang="en-US" dirty="0" smtClean="0"/>
              <a:t>Fragments</a:t>
            </a:r>
          </a:p>
          <a:p>
            <a:pPr lvl="2"/>
            <a:r>
              <a:rPr lang="en-US" dirty="0" smtClean="0"/>
              <a:t>Incompletes</a:t>
            </a:r>
          </a:p>
          <a:p>
            <a:pPr lvl="2"/>
            <a:r>
              <a:rPr lang="en-US" dirty="0" smtClean="0"/>
              <a:t>Run-ons</a:t>
            </a:r>
          </a:p>
          <a:p>
            <a:pPr lvl="2"/>
            <a:r>
              <a:rPr lang="en-US" dirty="0" smtClean="0"/>
              <a:t>Comma Splices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67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Grammar, spelling and punctuation.</a:t>
            </a:r>
          </a:p>
          <a:p>
            <a:pPr lvl="1"/>
            <a:r>
              <a:rPr lang="en-US" sz="3200" dirty="0" smtClean="0"/>
              <a:t>Check your spelling, especially names</a:t>
            </a:r>
          </a:p>
          <a:p>
            <a:pPr lvl="1"/>
            <a:r>
              <a:rPr lang="en-US" sz="3200" dirty="0" smtClean="0"/>
              <a:t>Read aloud to catch mistakes</a:t>
            </a:r>
          </a:p>
          <a:p>
            <a:pPr lvl="1"/>
            <a:r>
              <a:rPr lang="en-US" sz="3200" dirty="0" smtClean="0"/>
              <a:t>Double check punctuation marks</a:t>
            </a:r>
          </a:p>
          <a:p>
            <a:pPr lvl="2"/>
            <a:r>
              <a:rPr lang="en-US" sz="2800" dirty="0" smtClean="0"/>
              <a:t>Extraneous</a:t>
            </a:r>
          </a:p>
          <a:p>
            <a:pPr lvl="2"/>
            <a:r>
              <a:rPr lang="en-US" sz="2800" dirty="0" smtClean="0"/>
              <a:t>Missing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3919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6-trait rubric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1-6</a:t>
            </a:r>
          </a:p>
          <a:p>
            <a:pPr lvl="1"/>
            <a:r>
              <a:rPr lang="en-US" sz="3600" dirty="0" smtClean="0"/>
              <a:t>6 is high</a:t>
            </a:r>
          </a:p>
          <a:p>
            <a:pPr lvl="1"/>
            <a:r>
              <a:rPr lang="en-US" sz="3600" dirty="0" smtClean="0"/>
              <a:t>1 is low</a:t>
            </a:r>
          </a:p>
          <a:p>
            <a:r>
              <a:rPr lang="en-US" sz="4000" dirty="0" smtClean="0"/>
              <a:t>Give a score of 1-6 for each trait</a:t>
            </a:r>
          </a:p>
          <a:p>
            <a:pPr lvl="1"/>
            <a:r>
              <a:rPr lang="en-US" sz="3600" dirty="0" smtClean="0"/>
              <a:t>Average the six scores for the overall score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0078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Scoring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Pair up with someone in your group (groups of three can all work together).</a:t>
            </a:r>
          </a:p>
          <a:p>
            <a:r>
              <a:rPr lang="en-US" sz="2800" dirty="0" smtClean="0"/>
              <a:t>Together, read the essay</a:t>
            </a:r>
          </a:p>
          <a:p>
            <a:r>
              <a:rPr lang="en-US" sz="2800" dirty="0" smtClean="0"/>
              <a:t>One sheet of paper (put both your names on it), score the essay for each trait</a:t>
            </a:r>
          </a:p>
          <a:p>
            <a:pPr lvl="1"/>
            <a:r>
              <a:rPr lang="en-US" sz="2400" dirty="0" smtClean="0"/>
              <a:t>Write a sentence explaining your score</a:t>
            </a:r>
          </a:p>
          <a:p>
            <a:r>
              <a:rPr lang="en-US" sz="2800" dirty="0" smtClean="0"/>
              <a:t>Average the score to get the overall score</a:t>
            </a:r>
          </a:p>
          <a:p>
            <a:r>
              <a:rPr lang="en-US" sz="2800" dirty="0" smtClean="0"/>
              <a:t>Turn in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596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268</Words>
  <Application>Microsoft Office PowerPoint</Application>
  <PresentationFormat>Widescreen</PresentationFormat>
  <Paragraphs>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6-trait writing</vt:lpstr>
      <vt:lpstr>Ideas and Content</vt:lpstr>
      <vt:lpstr>Voice</vt:lpstr>
      <vt:lpstr>Organization</vt:lpstr>
      <vt:lpstr>Word Choice</vt:lpstr>
      <vt:lpstr>Sentence Fluency</vt:lpstr>
      <vt:lpstr>Conventions</vt:lpstr>
      <vt:lpstr>6-trait rubric</vt:lpstr>
      <vt:lpstr>Scoring Assignment</vt:lpstr>
    </vt:vector>
  </TitlesOfParts>
  <Company>Buckeye Union High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6-trait writing</dc:title>
  <dc:creator>Heather Romito</dc:creator>
  <cp:lastModifiedBy>Heather Romito</cp:lastModifiedBy>
  <cp:revision>2</cp:revision>
  <dcterms:created xsi:type="dcterms:W3CDTF">2015-01-22T14:34:23Z</dcterms:created>
  <dcterms:modified xsi:type="dcterms:W3CDTF">2015-01-22T14:55:42Z</dcterms:modified>
</cp:coreProperties>
</file>